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_rels/slideLayout7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42.xml.rels" ContentType="application/vnd.openxmlformats-package.relationships+xml"/>
  <Override PartName="/ppt/slideLayouts/slideLayout25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.png" ContentType="image/png"/>
  <Override PartName="/ppt/media/image2.png" ContentType="image/png"/>
  <Override PartName="/ppt/media/image3.jpeg" ContentType="image/jpeg"/>
  <Override PartName="/ppt/media/image6.png" ContentType="image/png"/>
  <Override PartName="/ppt/media/image4.png" ContentType="image/png"/>
  <Override PartName="/ppt/media/image5.jpeg" ContentType="image/jpeg"/>
  <Override PartName="/ppt/media/image7.png" ContentType="image/png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1371600" y="764280"/>
            <a:ext cx="502848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dt" idx="25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1" name="PlaceHolder 5"/>
          <p:cNvSpPr>
            <a:spLocks noGrp="1"/>
          </p:cNvSpPr>
          <p:nvPr>
            <p:ph type="ftr" idx="26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2" name="PlaceHolder 6"/>
          <p:cNvSpPr>
            <a:spLocks noGrp="1"/>
          </p:cNvSpPr>
          <p:nvPr>
            <p:ph type="sldNum" idx="27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C118A87-11CB-4FED-8F0E-E9C56374A7E1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  <a:ln w="0">
            <a:noFill/>
          </a:ln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C7C94D5-A457-4DA0-91B3-75EF62EC1FB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405AF7-85A1-4928-89A2-85B408A4C28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45680" y="331632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1E1272-FFEF-4E4F-B500-03C486C1E3F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ubTitle"/>
          </p:nvPr>
        </p:nvSpPr>
        <p:spPr>
          <a:xfrm>
            <a:off x="445680" y="1024200"/>
            <a:ext cx="3601080" cy="521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/>
          </p:nvPr>
        </p:nvSpPr>
        <p:spPr>
          <a:xfrm>
            <a:off x="229104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445680" y="331632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79" name="PlaceHolder 5"/>
          <p:cNvSpPr>
            <a:spLocks noGrp="1"/>
          </p:cNvSpPr>
          <p:nvPr>
            <p:ph/>
          </p:nvPr>
        </p:nvSpPr>
        <p:spPr>
          <a:xfrm>
            <a:off x="229104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/>
          </p:nvPr>
        </p:nvSpPr>
        <p:spPr>
          <a:xfrm>
            <a:off x="166320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/>
          </p:nvPr>
        </p:nvSpPr>
        <p:spPr>
          <a:xfrm>
            <a:off x="288072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84" name="PlaceHolder 5"/>
          <p:cNvSpPr>
            <a:spLocks noGrp="1"/>
          </p:cNvSpPr>
          <p:nvPr>
            <p:ph/>
          </p:nvPr>
        </p:nvSpPr>
        <p:spPr>
          <a:xfrm>
            <a:off x="44568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85" name="PlaceHolder 6"/>
          <p:cNvSpPr>
            <a:spLocks noGrp="1"/>
          </p:cNvSpPr>
          <p:nvPr>
            <p:ph/>
          </p:nvPr>
        </p:nvSpPr>
        <p:spPr>
          <a:xfrm>
            <a:off x="166320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86" name="PlaceHolder 7"/>
          <p:cNvSpPr>
            <a:spLocks noGrp="1"/>
          </p:cNvSpPr>
          <p:nvPr>
            <p:ph/>
          </p:nvPr>
        </p:nvSpPr>
        <p:spPr>
          <a:xfrm>
            <a:off x="288072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229104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6F7E40-F281-4B03-9D4F-EAC8EA8D39D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166320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288072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4568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166320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288072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4C9A8C-56F7-4A3D-883D-492CF6120DD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C749D79-2968-43FC-B93F-2799F6F002B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45680" y="2532600"/>
            <a:ext cx="360108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BC8939-25ED-431A-92BC-1F91162770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360108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49266D7-808C-4AC3-A84D-A9AE86DF1F9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32B4308-A928-4287-AC6D-55B47EADFC7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4E4E78D-7E44-4664-A66E-063267AE1ED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45680" y="1024200"/>
            <a:ext cx="3601080" cy="521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69FA7B5-E83A-43B1-A6BA-F8D44BC32E6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A276CD7-B9F2-4FB1-8E0B-A4FC72D3D99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45680" y="2532600"/>
            <a:ext cx="360108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6DFCC9-8955-4BE3-AEF1-613D9BBE804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229104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BF773D2-70B8-4C40-AFD1-85B3E24EA75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BB0352-B6D5-4DF8-B4E6-04078D7B9D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45680" y="331632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7D7B4A-6F8C-4C67-B6D3-410B3F55837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229104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FFC32EE-5C3B-444A-BD5F-CA81D5D4841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166320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288072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44568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166320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288072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E4EC441-5706-43C5-9111-A5B111893F8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6C53F59-D34B-4751-9AD5-784D4F7820B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445680" y="2532600"/>
            <a:ext cx="360108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86D63CB-3E66-4BFF-B9E5-2A53A774CDE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360108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EB3F518-A3FE-4BF4-8C58-CD52331ACA0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78EDD2F-5D10-4DAB-9858-DD2383F8D0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59B464B-3FAF-492C-836B-98763127061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360108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70430F-362A-460A-98EB-8488A76BE3A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445680" y="1024200"/>
            <a:ext cx="3601080" cy="521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8453E5C-0824-4E17-9E69-700EFAF0C62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C516719-7B02-49AB-9C0A-B2893C661CD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229104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6672FA2-D136-4AF6-BF30-C5143D2C54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9003682-7F6C-42BF-8FCA-46B4214D52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445680" y="331632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1EB93A6-0408-4922-8D5F-AF619BA43C9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229104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9A585E5-0B9B-4A99-8119-2B847A89750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166320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288072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44568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/>
          </p:nvPr>
        </p:nvSpPr>
        <p:spPr>
          <a:xfrm>
            <a:off x="166320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/>
          </p:nvPr>
        </p:nvSpPr>
        <p:spPr>
          <a:xfrm>
            <a:off x="288072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679C97E-8284-46FE-B0E3-AFE3C682267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D43CA8F-8D31-4772-B63C-1F59A108239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445680" y="2532600"/>
            <a:ext cx="360108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7AC849B-DC1D-4130-A57E-E9D9C21910E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360108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2F7BBC3-5D9D-4F49-8EB5-A230E849EAA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9FBD97-E2DF-4389-A48E-AF7CA1F9953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DA06CE8-E7A9-4695-8F70-F3F5CA46EBB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B9EDAEC-D148-4D07-9CCC-C7B0BA6FAC8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445680" y="1024200"/>
            <a:ext cx="3601080" cy="521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BDF7DDF-36A4-41CD-A01A-E6F8A8411D3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478C6B2-6415-4EFA-8A6D-E5019896659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229104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EF5E8EF-9D9B-4667-97A2-16B8687140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0EF76FC-7543-4D54-B2AE-EDE374A2D6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45680" y="331632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F8211F7-32D4-43B3-960B-ADCF9D99038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229104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C1E1589-83E8-4932-86FA-80B981E952F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166320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288072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/>
          </p:nvPr>
        </p:nvSpPr>
        <p:spPr>
          <a:xfrm>
            <a:off x="44568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/>
          </p:nvPr>
        </p:nvSpPr>
        <p:spPr>
          <a:xfrm>
            <a:off x="166320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/>
          </p:nvPr>
        </p:nvSpPr>
        <p:spPr>
          <a:xfrm>
            <a:off x="288072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93DDE2E-4196-462A-8111-486B8CFE424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88CD632-F0C7-4AE2-A2EA-A4AA1AEE583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BD4C10-62C8-4717-A654-D4BF711DAB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ubTitle"/>
          </p:nvPr>
        </p:nvSpPr>
        <p:spPr>
          <a:xfrm>
            <a:off x="445680" y="2532600"/>
            <a:ext cx="360108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8E3730C-22E3-4A15-AD5A-EB78BC468F8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360108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A4EF418-3945-42DA-8F4B-13A40260326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1163981-2B06-4F81-84E5-67623067560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04F3FB3-C98C-4713-AE4F-05228B868DF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ubTitle"/>
          </p:nvPr>
        </p:nvSpPr>
        <p:spPr>
          <a:xfrm>
            <a:off x="445680" y="1024200"/>
            <a:ext cx="3601080" cy="521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B25D9EB-E118-4E9A-91EB-36237BB3BCA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BC910EE-BB44-4F81-B847-15D237352D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229104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352DC45-2261-474B-8CB2-A9A5AEF1709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F3255FB-2D36-4D3C-BCBC-5B5578EFB8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45680" y="331632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A7E10B7-BA1E-4EF8-BBA3-1D6643146B2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/>
          </p:nvPr>
        </p:nvSpPr>
        <p:spPr>
          <a:xfrm>
            <a:off x="229104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4525D11-627E-4171-87B7-2E9FDD5FF3F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45680" y="1024200"/>
            <a:ext cx="3601080" cy="521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5C81DA-4CB8-4A0D-B709-046E85B415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166320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288072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/>
          </p:nvPr>
        </p:nvSpPr>
        <p:spPr>
          <a:xfrm>
            <a:off x="44568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/>
          </p:nvPr>
        </p:nvSpPr>
        <p:spPr>
          <a:xfrm>
            <a:off x="166320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15" name="PlaceHolder 7"/>
          <p:cNvSpPr>
            <a:spLocks noGrp="1"/>
          </p:cNvSpPr>
          <p:nvPr>
            <p:ph/>
          </p:nvPr>
        </p:nvSpPr>
        <p:spPr>
          <a:xfrm>
            <a:off x="288072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9F42CD5-AF1E-49C0-921A-328EAEBFEB8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2A56005-D38C-4773-A7CD-571D6907DA1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ubTitle"/>
          </p:nvPr>
        </p:nvSpPr>
        <p:spPr>
          <a:xfrm>
            <a:off x="445680" y="2532600"/>
            <a:ext cx="360108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FCC7E35-7B7F-4C8D-9C5E-7436BAF67FA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360108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CA0F99D-2EC3-4586-A01D-1CF73E2B47E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BCA3BD0-748B-4B76-8F12-480A42CE44B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FB99527-A989-407D-8205-4EE443F5A6A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ubTitle"/>
          </p:nvPr>
        </p:nvSpPr>
        <p:spPr>
          <a:xfrm>
            <a:off x="445680" y="1024200"/>
            <a:ext cx="3601080" cy="521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EEA282D-BC2E-4A2F-9A80-68C3832663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6DCF1DA-B16C-4319-A886-FE56E865BE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229104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B5BAFC9-890A-4A65-A9E8-7CD26F69B6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736996B-C74A-4401-AECC-75EA51BBBF7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B3AE00-2C52-48CE-84C2-C6AAF74A1B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445680" y="331632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DA8A12E-AC1F-4CB6-A149-99E94251492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/>
          </p:nvPr>
        </p:nvSpPr>
        <p:spPr>
          <a:xfrm>
            <a:off x="229104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1ACBFC2-419F-4961-A05E-6DB0E3D9170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166320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/>
          </p:nvPr>
        </p:nvSpPr>
        <p:spPr>
          <a:xfrm>
            <a:off x="288072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/>
          </p:nvPr>
        </p:nvSpPr>
        <p:spPr>
          <a:xfrm>
            <a:off x="44568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57" name="PlaceHolder 6"/>
          <p:cNvSpPr>
            <a:spLocks noGrp="1"/>
          </p:cNvSpPr>
          <p:nvPr>
            <p:ph/>
          </p:nvPr>
        </p:nvSpPr>
        <p:spPr>
          <a:xfrm>
            <a:off x="166320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58" name="PlaceHolder 7"/>
          <p:cNvSpPr>
            <a:spLocks noGrp="1"/>
          </p:cNvSpPr>
          <p:nvPr>
            <p:ph/>
          </p:nvPr>
        </p:nvSpPr>
        <p:spPr>
          <a:xfrm>
            <a:off x="288072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8A8600C-E153-4FA0-B9BF-8FA3E5B90C2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F193643F-DEE6-4B75-8626-1C46712F6A9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ubTitle"/>
          </p:nvPr>
        </p:nvSpPr>
        <p:spPr>
          <a:xfrm>
            <a:off x="445680" y="2532600"/>
            <a:ext cx="360108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ADAD28A0-4415-4097-BB47-1AC2FBF8AF9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360108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6AA24059-C884-49C1-A263-F0ED638E336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1C9CB4CB-A08E-401E-BCFC-610DB93301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EAF241B5-BA4C-4BB9-960E-76C8AB94AF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ubTitle"/>
          </p:nvPr>
        </p:nvSpPr>
        <p:spPr>
          <a:xfrm>
            <a:off x="445680" y="1024200"/>
            <a:ext cx="3601080" cy="521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69F7C16-7615-4E34-A630-7CB2B5CBA4B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08DEAFF-9041-4E0A-BEE7-5E1BCF08184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229104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7CE2CD-BC3F-4276-921F-788A3103A43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229104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F2A0988-FC44-48A6-BAD6-ECAF724318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92A46F94-4E39-40B5-8C4C-7E3E114EA9E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445680" y="331632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62C2A2CD-2154-4454-AA81-99080BDABDA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/>
          </p:nvPr>
        </p:nvSpPr>
        <p:spPr>
          <a:xfrm>
            <a:off x="229104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F529DFA9-9B33-4015-8209-3D58C41940A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166320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288072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/>
          </p:nvPr>
        </p:nvSpPr>
        <p:spPr>
          <a:xfrm>
            <a:off x="44568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00" name="PlaceHolder 6"/>
          <p:cNvSpPr>
            <a:spLocks noGrp="1"/>
          </p:cNvSpPr>
          <p:nvPr>
            <p:ph/>
          </p:nvPr>
        </p:nvSpPr>
        <p:spPr>
          <a:xfrm>
            <a:off x="166320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01" name="PlaceHolder 7"/>
          <p:cNvSpPr>
            <a:spLocks noGrp="1"/>
          </p:cNvSpPr>
          <p:nvPr>
            <p:ph/>
          </p:nvPr>
        </p:nvSpPr>
        <p:spPr>
          <a:xfrm>
            <a:off x="288072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18E6C311-7117-47F2-AF28-7E5AD1CC395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93F94F57-211C-4081-AA7A-FF850D1EEE7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subTitle"/>
          </p:nvPr>
        </p:nvSpPr>
        <p:spPr>
          <a:xfrm>
            <a:off x="445680" y="2532600"/>
            <a:ext cx="360108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E1C4B16C-8716-4432-B32E-8C23DD7EDF6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360108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DB762B03-2752-4724-B85B-2BC0051173C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92E390E9-E956-4FBC-8AA1-4C7D16FAA5D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87AB7046-FF44-4632-92E5-284831207E8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B75681-04F1-4BC7-B3E4-36DF046274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ubTitle"/>
          </p:nvPr>
        </p:nvSpPr>
        <p:spPr>
          <a:xfrm>
            <a:off x="445680" y="1024200"/>
            <a:ext cx="3601080" cy="521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95DF3180-C87F-4248-9AFD-C723479C756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93EFEFF8-4FC2-4C45-8A3B-CA6E58CD52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/>
          </p:nvPr>
        </p:nvSpPr>
        <p:spPr>
          <a:xfrm>
            <a:off x="229104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9EE02AC3-4406-4218-A3B7-01139740E64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DAB99F05-8368-42C8-9B08-5B038A02473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/>
          </p:nvPr>
        </p:nvSpPr>
        <p:spPr>
          <a:xfrm>
            <a:off x="445680" y="3316320"/>
            <a:ext cx="360108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B5DAE299-38EE-4665-B5C6-F4E54138B1E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2291040" y="253260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44568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37" name="PlaceHolder 5"/>
          <p:cNvSpPr>
            <a:spLocks noGrp="1"/>
          </p:cNvSpPr>
          <p:nvPr>
            <p:ph/>
          </p:nvPr>
        </p:nvSpPr>
        <p:spPr>
          <a:xfrm>
            <a:off x="2291040" y="3316320"/>
            <a:ext cx="175716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4A0415BF-1134-4E1A-ACB0-88CC8DC351C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166320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/>
          </p:nvPr>
        </p:nvSpPr>
        <p:spPr>
          <a:xfrm>
            <a:off x="2880720" y="253260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42" name="PlaceHolder 5"/>
          <p:cNvSpPr>
            <a:spLocks noGrp="1"/>
          </p:cNvSpPr>
          <p:nvPr>
            <p:ph/>
          </p:nvPr>
        </p:nvSpPr>
        <p:spPr>
          <a:xfrm>
            <a:off x="44568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43" name="PlaceHolder 6"/>
          <p:cNvSpPr>
            <a:spLocks noGrp="1"/>
          </p:cNvSpPr>
          <p:nvPr>
            <p:ph/>
          </p:nvPr>
        </p:nvSpPr>
        <p:spPr>
          <a:xfrm>
            <a:off x="166320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344" name="PlaceHolder 7"/>
          <p:cNvSpPr>
            <a:spLocks noGrp="1"/>
          </p:cNvSpPr>
          <p:nvPr>
            <p:ph/>
          </p:nvPr>
        </p:nvSpPr>
        <p:spPr>
          <a:xfrm>
            <a:off x="2880720" y="3316320"/>
            <a:ext cx="1159200" cy="71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2281DD9C-94E8-46D2-9D45-80BC4715873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CA"/>
              <a:t/>
            </a: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subTitle"/>
          </p:nvPr>
        </p:nvSpPr>
        <p:spPr>
          <a:xfrm>
            <a:off x="445680" y="2532600"/>
            <a:ext cx="360108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45680" y="2532600"/>
            <a:ext cx="3601080" cy="1499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500" spc="-1" strike="noStrike">
              <a:solidFill>
                <a:srgbClr val="002a5c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0" name="Straight Connector 8"/>
          <p:cNvCxnSpPr/>
          <p:nvPr/>
        </p:nvCxnSpPr>
        <p:spPr>
          <a:xfrm>
            <a:off x="8574480" y="6409800"/>
            <a:ext cx="720" cy="167400"/>
          </a:xfrm>
          <a:prstGeom prst="straightConnector1">
            <a:avLst/>
          </a:prstGeom>
          <a:ln w="0">
            <a:solidFill>
              <a:srgbClr val="002a5c"/>
            </a:solidFill>
          </a:ln>
        </p:spPr>
      </p:cxnSp>
      <p:pic>
        <p:nvPicPr>
          <p:cNvPr id="1" name="Picture 13" descr=""/>
          <p:cNvPicPr/>
          <p:nvPr/>
        </p:nvPicPr>
        <p:blipFill>
          <a:blip r:embed="rId2"/>
          <a:stretch/>
        </p:blipFill>
        <p:spPr>
          <a:xfrm>
            <a:off x="316800" y="6202440"/>
            <a:ext cx="1212120" cy="43416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4" descr=""/>
          <p:cNvPicPr/>
          <p:nvPr/>
        </p:nvPicPr>
        <p:blipFill>
          <a:blip r:embed="rId3"/>
          <a:stretch/>
        </p:blipFill>
        <p:spPr>
          <a:xfrm>
            <a:off x="408240" y="5543640"/>
            <a:ext cx="2123640" cy="7614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ftr" idx="1"/>
          </p:nvPr>
        </p:nvSpPr>
        <p:spPr>
          <a:xfrm>
            <a:off x="2845800" y="6388200"/>
            <a:ext cx="345168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ldNum" idx="2"/>
          </p:nvPr>
        </p:nvSpPr>
        <p:spPr>
          <a:xfrm>
            <a:off x="6458040" y="6388200"/>
            <a:ext cx="32688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800" spc="-1" strike="noStrike">
                <a:solidFill>
                  <a:srgbClr val="595959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3104119F-F07F-4C92-BE9A-311BE74910F5}" type="slidenum">
              <a:rPr b="0" lang="en-US" sz="800" spc="-1" strike="noStrike">
                <a:solidFill>
                  <a:srgbClr val="595959"/>
                </a:solidFill>
                <a:latin typeface="Arial"/>
              </a:rPr>
              <a:t>&lt;number&gt;</a:t>
            </a:fld>
            <a:endParaRPr b="0" lang="en-GB" sz="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dt" idx="3"/>
          </p:nvPr>
        </p:nvSpPr>
        <p:spPr>
          <a:xfrm>
            <a:off x="6945480" y="6388200"/>
            <a:ext cx="93600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</a:t>
            </a: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8"/>
          <p:cNvCxnSpPr/>
          <p:nvPr/>
        </p:nvCxnSpPr>
        <p:spPr>
          <a:xfrm>
            <a:off x="8574480" y="6409800"/>
            <a:ext cx="720" cy="167400"/>
          </a:xfrm>
          <a:prstGeom prst="straightConnector1">
            <a:avLst/>
          </a:prstGeom>
          <a:ln w="0">
            <a:solidFill>
              <a:srgbClr val="002a5c"/>
            </a:solidFill>
          </a:ln>
        </p:spPr>
      </p:cxnSp>
      <p:pic>
        <p:nvPicPr>
          <p:cNvPr id="45" name="Picture 13" descr=""/>
          <p:cNvPicPr/>
          <p:nvPr/>
        </p:nvPicPr>
        <p:blipFill>
          <a:blip r:embed="rId2"/>
          <a:stretch/>
        </p:blipFill>
        <p:spPr>
          <a:xfrm>
            <a:off x="316800" y="6202440"/>
            <a:ext cx="1212120" cy="434160"/>
          </a:xfrm>
          <a:prstGeom prst="rect">
            <a:avLst/>
          </a:prstGeom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ftr" idx="4"/>
          </p:nvPr>
        </p:nvSpPr>
        <p:spPr>
          <a:xfrm>
            <a:off x="2845800" y="6388200"/>
            <a:ext cx="345168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ldNum" idx="5"/>
          </p:nvPr>
        </p:nvSpPr>
        <p:spPr>
          <a:xfrm>
            <a:off x="8670600" y="6388200"/>
            <a:ext cx="32688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800" spc="-1" strike="noStrike">
                <a:solidFill>
                  <a:srgbClr val="595959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ACB27AA1-8215-4E8B-BB16-4BAC368F6974}" type="slidenum">
              <a:rPr b="0" lang="en-US" sz="800" spc="-1" strike="noStrike">
                <a:solidFill>
                  <a:srgbClr val="595959"/>
                </a:solidFill>
                <a:latin typeface="Arial"/>
              </a:rPr>
              <a:t>&lt;number&gt;</a:t>
            </a:fld>
            <a:endParaRPr b="0" lang="en-GB" sz="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6"/>
          </p:nvPr>
        </p:nvSpPr>
        <p:spPr>
          <a:xfrm>
            <a:off x="1891080" y="6388200"/>
            <a:ext cx="79416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Straight Connector 8"/>
          <p:cNvCxnSpPr/>
          <p:nvPr/>
        </p:nvCxnSpPr>
        <p:spPr>
          <a:xfrm>
            <a:off x="8574480" y="6409800"/>
            <a:ext cx="720" cy="167400"/>
          </a:xfrm>
          <a:prstGeom prst="straightConnector1">
            <a:avLst/>
          </a:prstGeom>
          <a:ln w="0">
            <a:solidFill>
              <a:srgbClr val="002a5c"/>
            </a:solidFill>
          </a:ln>
        </p:spPr>
      </p:cxnSp>
      <p:pic>
        <p:nvPicPr>
          <p:cNvPr id="88" name="Picture 13" descr=""/>
          <p:cNvPicPr/>
          <p:nvPr/>
        </p:nvPicPr>
        <p:blipFill>
          <a:blip r:embed="rId2"/>
          <a:stretch/>
        </p:blipFill>
        <p:spPr>
          <a:xfrm>
            <a:off x="316800" y="6202440"/>
            <a:ext cx="1212120" cy="434160"/>
          </a:xfrm>
          <a:prstGeom prst="rect">
            <a:avLst/>
          </a:prstGeom>
          <a:ln w="0">
            <a:noFill/>
          </a:ln>
        </p:spPr>
      </p:pic>
      <p:sp>
        <p:nvSpPr>
          <p:cNvPr id="89" name="PlaceHolder 1"/>
          <p:cNvSpPr>
            <a:spLocks noGrp="1"/>
          </p:cNvSpPr>
          <p:nvPr>
            <p:ph type="ftr" idx="7"/>
          </p:nvPr>
        </p:nvSpPr>
        <p:spPr>
          <a:xfrm>
            <a:off x="2845800" y="6388200"/>
            <a:ext cx="345168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ldNum" idx="8"/>
          </p:nvPr>
        </p:nvSpPr>
        <p:spPr>
          <a:xfrm>
            <a:off x="8670600" y="6388200"/>
            <a:ext cx="32688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800" spc="-1" strike="noStrike">
                <a:solidFill>
                  <a:srgbClr val="595959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82E45CB0-6BB3-47DD-9640-0C862DCEDBE6}" type="slidenum">
              <a:rPr b="0" lang="en-US" sz="800" spc="-1" strike="noStrike">
                <a:solidFill>
                  <a:srgbClr val="595959"/>
                </a:solidFill>
                <a:latin typeface="Arial"/>
              </a:rPr>
              <a:t>&lt;number&gt;</a:t>
            </a:fld>
            <a:endParaRPr b="0" lang="en-GB" sz="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dt" idx="9"/>
          </p:nvPr>
        </p:nvSpPr>
        <p:spPr>
          <a:xfrm>
            <a:off x="1891080" y="6388200"/>
            <a:ext cx="79416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Straight Connector 8"/>
          <p:cNvCxnSpPr/>
          <p:nvPr/>
        </p:nvCxnSpPr>
        <p:spPr>
          <a:xfrm>
            <a:off x="8574480" y="6409800"/>
            <a:ext cx="720" cy="167400"/>
          </a:xfrm>
          <a:prstGeom prst="straightConnector1">
            <a:avLst/>
          </a:prstGeom>
          <a:ln w="0">
            <a:solidFill>
              <a:srgbClr val="002a5c"/>
            </a:solidFill>
          </a:ln>
        </p:spPr>
      </p:cxnSp>
      <p:pic>
        <p:nvPicPr>
          <p:cNvPr id="131" name="Picture 13" descr=""/>
          <p:cNvPicPr/>
          <p:nvPr/>
        </p:nvPicPr>
        <p:blipFill>
          <a:blip r:embed="rId2"/>
          <a:stretch/>
        </p:blipFill>
        <p:spPr>
          <a:xfrm>
            <a:off x="316800" y="6202440"/>
            <a:ext cx="1212120" cy="434160"/>
          </a:xfrm>
          <a:prstGeom prst="rect">
            <a:avLst/>
          </a:prstGeom>
          <a:ln w="0">
            <a:noFill/>
          </a:ln>
        </p:spPr>
      </p:pic>
      <p:sp>
        <p:nvSpPr>
          <p:cNvPr id="132" name="PlaceHolder 1"/>
          <p:cNvSpPr>
            <a:spLocks noGrp="1"/>
          </p:cNvSpPr>
          <p:nvPr>
            <p:ph type="ftr" idx="10"/>
          </p:nvPr>
        </p:nvSpPr>
        <p:spPr>
          <a:xfrm>
            <a:off x="2845800" y="6388200"/>
            <a:ext cx="345168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ldNum" idx="11"/>
          </p:nvPr>
        </p:nvSpPr>
        <p:spPr>
          <a:xfrm>
            <a:off x="8670600" y="6388200"/>
            <a:ext cx="32688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800" spc="-1" strike="noStrike">
                <a:solidFill>
                  <a:srgbClr val="595959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8326F8B-3C81-470B-A74B-A535B20E03AA}" type="slidenum">
              <a:rPr b="0" lang="en-US" sz="800" spc="-1" strike="noStrike">
                <a:solidFill>
                  <a:srgbClr val="595959"/>
                </a:solidFill>
                <a:latin typeface="Arial"/>
              </a:rPr>
              <a:t>&lt;number&gt;</a:t>
            </a:fld>
            <a:endParaRPr b="0" lang="en-GB" sz="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dt" idx="12"/>
          </p:nvPr>
        </p:nvSpPr>
        <p:spPr>
          <a:xfrm>
            <a:off x="1891080" y="6388200"/>
            <a:ext cx="79416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Connector 8"/>
          <p:cNvCxnSpPr/>
          <p:nvPr/>
        </p:nvCxnSpPr>
        <p:spPr>
          <a:xfrm>
            <a:off x="8574480" y="6409800"/>
            <a:ext cx="720" cy="167400"/>
          </a:xfrm>
          <a:prstGeom prst="straightConnector1">
            <a:avLst/>
          </a:prstGeom>
          <a:ln w="0">
            <a:solidFill>
              <a:srgbClr val="002a5c"/>
            </a:solidFill>
          </a:ln>
        </p:spPr>
      </p:cxnSp>
      <p:pic>
        <p:nvPicPr>
          <p:cNvPr id="174" name="Picture 13" descr=""/>
          <p:cNvPicPr/>
          <p:nvPr/>
        </p:nvPicPr>
        <p:blipFill>
          <a:blip r:embed="rId2"/>
          <a:stretch/>
        </p:blipFill>
        <p:spPr>
          <a:xfrm>
            <a:off x="316800" y="6202440"/>
            <a:ext cx="1212120" cy="434160"/>
          </a:xfrm>
          <a:prstGeom prst="rect">
            <a:avLst/>
          </a:prstGeom>
          <a:ln w="0">
            <a:noFill/>
          </a:ln>
        </p:spPr>
      </p:pic>
      <p:sp>
        <p:nvSpPr>
          <p:cNvPr id="175" name="PlaceHolder 1"/>
          <p:cNvSpPr>
            <a:spLocks noGrp="1"/>
          </p:cNvSpPr>
          <p:nvPr>
            <p:ph type="ftr" idx="13"/>
          </p:nvPr>
        </p:nvSpPr>
        <p:spPr>
          <a:xfrm>
            <a:off x="2845800" y="6388200"/>
            <a:ext cx="345168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ldNum" idx="14"/>
          </p:nvPr>
        </p:nvSpPr>
        <p:spPr>
          <a:xfrm>
            <a:off x="8670600" y="6388200"/>
            <a:ext cx="32688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800" spc="-1" strike="noStrike">
                <a:solidFill>
                  <a:srgbClr val="595959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D4A38AD-7135-47FC-94BB-694F200E2500}" type="slidenum">
              <a:rPr b="0" lang="en-US" sz="800" spc="-1" strike="noStrike">
                <a:solidFill>
                  <a:srgbClr val="595959"/>
                </a:solidFill>
                <a:latin typeface="Arial"/>
              </a:rPr>
              <a:t>&lt;number&gt;</a:t>
            </a:fld>
            <a:endParaRPr b="0" lang="en-GB" sz="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dt" idx="15"/>
          </p:nvPr>
        </p:nvSpPr>
        <p:spPr>
          <a:xfrm>
            <a:off x="1891080" y="6388200"/>
            <a:ext cx="79416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Straight Connector 8"/>
          <p:cNvCxnSpPr/>
          <p:nvPr/>
        </p:nvCxnSpPr>
        <p:spPr>
          <a:xfrm>
            <a:off x="8574480" y="6409800"/>
            <a:ext cx="720" cy="167400"/>
          </a:xfrm>
          <a:prstGeom prst="straightConnector1">
            <a:avLst/>
          </a:prstGeom>
          <a:ln w="0">
            <a:solidFill>
              <a:srgbClr val="002a5c"/>
            </a:solidFill>
          </a:ln>
        </p:spPr>
      </p:cxnSp>
      <p:pic>
        <p:nvPicPr>
          <p:cNvPr id="217" name="Picture 13" descr=""/>
          <p:cNvPicPr/>
          <p:nvPr/>
        </p:nvPicPr>
        <p:blipFill>
          <a:blip r:embed="rId2"/>
          <a:stretch/>
        </p:blipFill>
        <p:spPr>
          <a:xfrm>
            <a:off x="316800" y="6202440"/>
            <a:ext cx="1212120" cy="434160"/>
          </a:xfrm>
          <a:prstGeom prst="rect">
            <a:avLst/>
          </a:prstGeom>
          <a:ln w="0">
            <a:noFill/>
          </a:ln>
        </p:spPr>
      </p:pic>
      <p:sp>
        <p:nvSpPr>
          <p:cNvPr id="218" name="PlaceHolder 1"/>
          <p:cNvSpPr>
            <a:spLocks noGrp="1"/>
          </p:cNvSpPr>
          <p:nvPr>
            <p:ph type="ftr" idx="16"/>
          </p:nvPr>
        </p:nvSpPr>
        <p:spPr>
          <a:xfrm>
            <a:off x="2845800" y="6388200"/>
            <a:ext cx="345168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ldNum" idx="17"/>
          </p:nvPr>
        </p:nvSpPr>
        <p:spPr>
          <a:xfrm>
            <a:off x="8670600" y="6388200"/>
            <a:ext cx="32688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800" spc="-1" strike="noStrike">
                <a:solidFill>
                  <a:srgbClr val="595959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71AC9DB1-A887-456E-A6D4-F5056F3C8E32}" type="slidenum">
              <a:rPr b="0" lang="en-US" sz="800" spc="-1" strike="noStrike">
                <a:solidFill>
                  <a:srgbClr val="595959"/>
                </a:solidFill>
                <a:latin typeface="Arial"/>
              </a:rPr>
              <a:t>&lt;number&gt;</a:t>
            </a:fld>
            <a:endParaRPr b="0" lang="en-GB" sz="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dt" idx="18"/>
          </p:nvPr>
        </p:nvSpPr>
        <p:spPr>
          <a:xfrm>
            <a:off x="1891080" y="6388200"/>
            <a:ext cx="79416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Straight Connector 8"/>
          <p:cNvCxnSpPr/>
          <p:nvPr/>
        </p:nvCxnSpPr>
        <p:spPr>
          <a:xfrm>
            <a:off x="8574480" y="6409800"/>
            <a:ext cx="720" cy="167400"/>
          </a:xfrm>
          <a:prstGeom prst="straightConnector1">
            <a:avLst/>
          </a:prstGeom>
          <a:ln w="0">
            <a:solidFill>
              <a:srgbClr val="002a5c"/>
            </a:solidFill>
          </a:ln>
        </p:spPr>
      </p:cxnSp>
      <p:pic>
        <p:nvPicPr>
          <p:cNvPr id="260" name="Picture 13" descr=""/>
          <p:cNvPicPr/>
          <p:nvPr/>
        </p:nvPicPr>
        <p:blipFill>
          <a:blip r:embed="rId2"/>
          <a:stretch/>
        </p:blipFill>
        <p:spPr>
          <a:xfrm>
            <a:off x="316800" y="6202440"/>
            <a:ext cx="1212120" cy="434160"/>
          </a:xfrm>
          <a:prstGeom prst="rect">
            <a:avLst/>
          </a:prstGeom>
          <a:ln w="0">
            <a:noFill/>
          </a:ln>
        </p:spPr>
      </p:pic>
      <p:sp>
        <p:nvSpPr>
          <p:cNvPr id="261" name="PlaceHolder 1"/>
          <p:cNvSpPr>
            <a:spLocks noGrp="1"/>
          </p:cNvSpPr>
          <p:nvPr>
            <p:ph type="ftr" idx="19"/>
          </p:nvPr>
        </p:nvSpPr>
        <p:spPr>
          <a:xfrm>
            <a:off x="2845800" y="6388200"/>
            <a:ext cx="345168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sldNum" idx="20"/>
          </p:nvPr>
        </p:nvSpPr>
        <p:spPr>
          <a:xfrm>
            <a:off x="8670600" y="6388200"/>
            <a:ext cx="32688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800" spc="-1" strike="noStrike">
                <a:solidFill>
                  <a:srgbClr val="595959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220F582E-C675-4F3E-B9E9-6CE9F6A8ADB5}" type="slidenum">
              <a:rPr b="0" lang="en-US" sz="800" spc="-1" strike="noStrike">
                <a:solidFill>
                  <a:srgbClr val="595959"/>
                </a:solidFill>
                <a:latin typeface="Arial"/>
              </a:rPr>
              <a:t>&lt;number&gt;</a:t>
            </a:fld>
            <a:endParaRPr b="0" lang="en-GB" sz="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dt" idx="21"/>
          </p:nvPr>
        </p:nvSpPr>
        <p:spPr>
          <a:xfrm>
            <a:off x="1891080" y="6388200"/>
            <a:ext cx="79416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Straight Connector 8"/>
          <p:cNvCxnSpPr/>
          <p:nvPr/>
        </p:nvCxnSpPr>
        <p:spPr>
          <a:xfrm>
            <a:off x="8574480" y="6409800"/>
            <a:ext cx="720" cy="167400"/>
          </a:xfrm>
          <a:prstGeom prst="straightConnector1">
            <a:avLst/>
          </a:prstGeom>
          <a:ln w="0">
            <a:solidFill>
              <a:srgbClr val="002a5c"/>
            </a:solidFill>
          </a:ln>
        </p:spPr>
      </p:cxnSp>
      <p:pic>
        <p:nvPicPr>
          <p:cNvPr id="303" name="Picture 13" descr=""/>
          <p:cNvPicPr/>
          <p:nvPr/>
        </p:nvPicPr>
        <p:blipFill>
          <a:blip r:embed="rId2"/>
          <a:stretch/>
        </p:blipFill>
        <p:spPr>
          <a:xfrm>
            <a:off x="316800" y="6202440"/>
            <a:ext cx="1212120" cy="434160"/>
          </a:xfrm>
          <a:prstGeom prst="rect">
            <a:avLst/>
          </a:prstGeom>
          <a:ln w="0">
            <a:noFill/>
          </a:ln>
        </p:spPr>
      </p:pic>
      <p:sp>
        <p:nvSpPr>
          <p:cNvPr id="304" name="PlaceHolder 1"/>
          <p:cNvSpPr>
            <a:spLocks noGrp="1"/>
          </p:cNvSpPr>
          <p:nvPr>
            <p:ph type="ftr" idx="22"/>
          </p:nvPr>
        </p:nvSpPr>
        <p:spPr>
          <a:xfrm>
            <a:off x="2845800" y="6388200"/>
            <a:ext cx="345168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sldNum" idx="23"/>
          </p:nvPr>
        </p:nvSpPr>
        <p:spPr>
          <a:xfrm>
            <a:off x="8670600" y="6388200"/>
            <a:ext cx="32688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800" spc="-1" strike="noStrike">
                <a:solidFill>
                  <a:srgbClr val="595959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900F076-5301-479D-8838-BD2275A6BB69}" type="slidenum">
              <a:rPr b="0" lang="en-US" sz="800" spc="-1" strike="noStrike">
                <a:solidFill>
                  <a:srgbClr val="595959"/>
                </a:solidFill>
                <a:latin typeface="Arial"/>
              </a:rPr>
              <a:t>&lt;number&gt;</a:t>
            </a:fld>
            <a:endParaRPr b="0" lang="en-GB" sz="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dt" idx="24"/>
          </p:nvPr>
        </p:nvSpPr>
        <p:spPr>
          <a:xfrm>
            <a:off x="1891080" y="6388200"/>
            <a:ext cx="794160" cy="282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5" name="Straight Connector 8"/>
          <p:cNvCxnSpPr/>
          <p:nvPr/>
        </p:nvCxnSpPr>
        <p:spPr>
          <a:xfrm>
            <a:off x="8574480" y="6409800"/>
            <a:ext cx="360" cy="167040"/>
          </a:xfrm>
          <a:prstGeom prst="straightConnector1">
            <a:avLst/>
          </a:prstGeom>
          <a:ln>
            <a:solidFill>
              <a:srgbClr val="002a5c"/>
            </a:solidFill>
          </a:ln>
        </p:spPr>
      </p:cxnSp>
      <p:pic>
        <p:nvPicPr>
          <p:cNvPr id="346" name="Picture 13" descr=""/>
          <p:cNvPicPr/>
          <p:nvPr/>
        </p:nvPicPr>
        <p:blipFill>
          <a:blip r:embed="rId2"/>
          <a:stretch/>
        </p:blipFill>
        <p:spPr>
          <a:xfrm>
            <a:off x="316800" y="6202440"/>
            <a:ext cx="1212480" cy="434520"/>
          </a:xfrm>
          <a:prstGeom prst="rect">
            <a:avLst/>
          </a:prstGeom>
          <a:ln w="0">
            <a:noFill/>
          </a:ln>
        </p:spPr>
      </p:pic>
      <p:pic>
        <p:nvPicPr>
          <p:cNvPr id="347" name="Picture 6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45680" y="1024200"/>
            <a:ext cx="3601080" cy="1123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2100" spc="-1" strike="noStrike" cap="all">
                <a:solidFill>
                  <a:srgbClr val="002a5c"/>
                </a:solidFill>
                <a:latin typeface="Arial"/>
              </a:rPr>
              <a:t>Click to edit Master title style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45680" y="2532600"/>
            <a:ext cx="3601080" cy="1499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spcBef>
                <a:spcPts val="1349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2a5c"/>
                </a:solidFill>
                <a:latin typeface="Arial"/>
              </a:rPr>
              <a:t>Click to edit Master text styles</a:t>
            </a:r>
            <a:endParaRPr b="0" lang="en-US" sz="1800" spc="-1" strike="noStrike">
              <a:solidFill>
                <a:srgbClr val="002a5c"/>
              </a:solidFill>
              <a:latin typeface="Arial"/>
            </a:endParaRPr>
          </a:p>
        </p:txBody>
      </p:sp>
      <p:pic>
        <p:nvPicPr>
          <p:cNvPr id="350" name="Picture 7" descr=""/>
          <p:cNvPicPr/>
          <p:nvPr/>
        </p:nvPicPr>
        <p:blipFill>
          <a:blip r:embed="rId4"/>
          <a:stretch/>
        </p:blipFill>
        <p:spPr>
          <a:xfrm>
            <a:off x="408240" y="5543640"/>
            <a:ext cx="2124000" cy="7617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540000" y="360000"/>
            <a:ext cx="8229240" cy="153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 cap="all">
                <a:solidFill>
                  <a:srgbClr val="002a5c"/>
                </a:solidFill>
                <a:latin typeface="Arial"/>
              </a:rPr>
              <a:t>Systematic Literature Review of [Free and] Open source hardware</a:t>
            </a:r>
            <a:endParaRPr b="0" lang="en-GB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"/>
          <p:cNvSpPr txBox="1"/>
          <p:nvPr/>
        </p:nvSpPr>
        <p:spPr>
          <a:xfrm>
            <a:off x="540000" y="1999440"/>
            <a:ext cx="7267320" cy="281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3000" spc="-1" strike="noStrike" cap="all">
                <a:solidFill>
                  <a:schemeClr val="accent1"/>
                </a:solidFill>
                <a:latin typeface="Arial"/>
              </a:rPr>
              <a:t>ECE 1785 / CSC 2130 – Emperical SE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  <a:p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US" sz="2800" spc="-1" strike="noStrike" u="sng" cap="all">
                <a:solidFill>
                  <a:schemeClr val="accent1"/>
                </a:solidFill>
                <a:uFillTx/>
                <a:latin typeface="Arial"/>
              </a:rPr>
              <a:t>Group 17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US" sz="2600" spc="-1" strike="noStrike" cap="all">
                <a:solidFill>
                  <a:schemeClr val="accent1"/>
                </a:solidFill>
                <a:latin typeface="Arial"/>
              </a:rPr>
              <a:t>Ali Raeisdanaei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US" sz="2600" spc="-1" strike="noStrike" cap="all">
                <a:solidFill>
                  <a:schemeClr val="accent1"/>
                </a:solidFill>
                <a:latin typeface="Arial"/>
              </a:rPr>
              <a:t>Jingyue Zhang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US" sz="2600" spc="-1" strike="noStrike" cap="all">
                <a:solidFill>
                  <a:schemeClr val="accent1"/>
                </a:solidFill>
                <a:latin typeface="Arial"/>
              </a:rPr>
              <a:t>Tiantian Lin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US" sz="2600" spc="-1" strike="noStrike" cap="all">
                <a:solidFill>
                  <a:schemeClr val="accent1"/>
                </a:solidFill>
                <a:latin typeface="Arial"/>
              </a:rPr>
              <a:t>Ziqian Qiu</a:t>
            </a:r>
            <a:r>
              <a:rPr b="1" lang="en-US" sz="2800" spc="-1" strike="noStrike" cap="all">
                <a:solidFill>
                  <a:schemeClr val="accent1"/>
                </a:solidFill>
                <a:latin typeface="Arial"/>
              </a:rPr>
              <a:t> 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1"/>
          <a:stretch/>
        </p:blipFill>
        <p:spPr>
          <a:xfrm>
            <a:off x="4699080" y="3312000"/>
            <a:ext cx="4097520" cy="3559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2CA7FD1-DABC-489F-A2F2-8E799C359D54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/>
          </p:nvPr>
        </p:nvSpPr>
        <p:spPr>
          <a:xfrm>
            <a:off x="316800" y="1452240"/>
            <a:ext cx="3807360" cy="4552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171360" indent="-171360">
              <a:lnSpc>
                <a:spcPct val="90000"/>
              </a:lnSpc>
              <a:spcBef>
                <a:spcPts val="1349"/>
              </a:spcBef>
              <a:buClr>
                <a:srgbClr val="002a5c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a5c"/>
                </a:solidFill>
                <a:latin typeface="Arial"/>
              </a:rPr>
              <a:t>Motivation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90000"/>
              </a:lnSpc>
              <a:spcBef>
                <a:spcPts val="1349"/>
              </a:spcBef>
              <a:buClr>
                <a:srgbClr val="002a5c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a5c"/>
                </a:solidFill>
                <a:latin typeface="Arial"/>
              </a:rPr>
              <a:t>Research Questions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90000"/>
              </a:lnSpc>
              <a:spcBef>
                <a:spcPts val="1349"/>
              </a:spcBef>
              <a:buClr>
                <a:srgbClr val="002a5c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a5c"/>
                </a:solidFill>
                <a:latin typeface="Arial"/>
              </a:rPr>
              <a:t>Study Method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90000"/>
              </a:lnSpc>
              <a:spcBef>
                <a:spcPts val="1349"/>
              </a:spcBef>
              <a:buClr>
                <a:srgbClr val="002a5c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a5c"/>
                </a:solidFill>
                <a:latin typeface="Arial"/>
              </a:rPr>
              <a:t>Anticipated Results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title"/>
          </p:nvPr>
        </p:nvSpPr>
        <p:spPr>
          <a:xfrm>
            <a:off x="316800" y="305280"/>
            <a:ext cx="7131960" cy="87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500" spc="-1" strike="noStrike" cap="all">
                <a:solidFill>
                  <a:srgbClr val="002a5c"/>
                </a:solidFill>
                <a:latin typeface="Arial"/>
              </a:rPr>
              <a:t>AGENDA – </a:t>
            </a:r>
            <a:r>
              <a:rPr b="1" lang="en-US" sz="3000" spc="-1" strike="noStrike" cap="all">
                <a:solidFill>
                  <a:srgbClr val="002a5c"/>
                </a:solidFill>
                <a:latin typeface="Arial"/>
              </a:rPr>
              <a:t>in</a:t>
            </a:r>
            <a:r>
              <a:rPr b="1" lang="en-US" sz="3500" spc="-1" strike="noStrike" cap="all">
                <a:solidFill>
                  <a:srgbClr val="002a5c"/>
                </a:solidFill>
                <a:latin typeface="Arial"/>
              </a:rPr>
              <a:t> 6 </a:t>
            </a:r>
            <a:r>
              <a:rPr b="1" lang="en-US" sz="3000" spc="-1" strike="noStrike" cap="all">
                <a:solidFill>
                  <a:srgbClr val="002a5c"/>
                </a:solidFill>
                <a:latin typeface="Arial"/>
              </a:rPr>
              <a:t>minutes</a:t>
            </a:r>
            <a:endParaRPr b="0" lang="en-GB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119FB01-7B97-42E7-AFE6-FDD950398912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316800" y="305280"/>
            <a:ext cx="8508960" cy="97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500" spc="-1" strike="noStrike" cap="all">
                <a:solidFill>
                  <a:srgbClr val="002a5c"/>
                </a:solidFill>
                <a:latin typeface="Arial"/>
                <a:ea typeface="Source Han Sans CN"/>
              </a:rPr>
              <a:t>Motivation: </a:t>
            </a:r>
            <a:r>
              <a:rPr b="1" lang="en-US" sz="3000" spc="-1" strike="noStrike" cap="all">
                <a:solidFill>
                  <a:srgbClr val="002a5c"/>
                </a:solidFill>
                <a:latin typeface="Arial"/>
                <a:ea typeface="Source Han Sans CN"/>
              </a:rPr>
              <a:t>FOSS </a:t>
            </a:r>
            <a:r>
              <a:rPr b="1" lang="en-US" sz="2400" spc="-1" strike="noStrike" cap="all">
                <a:solidFill>
                  <a:srgbClr val="002a5c"/>
                </a:solidFill>
                <a:latin typeface="Arial"/>
                <a:ea typeface="Source Han Sans CN"/>
              </a:rPr>
              <a:t>(Free &amp; Open Source Software)</a:t>
            </a:r>
            <a:endParaRPr b="0" lang="en-GB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316800" y="1452240"/>
            <a:ext cx="6560640" cy="530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1360" indent="-171360">
              <a:lnSpc>
                <a:spcPct val="90000"/>
              </a:lnSpc>
              <a:spcBef>
                <a:spcPts val="1349"/>
              </a:spcBef>
              <a:buClr>
                <a:srgbClr val="002a5c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a5c"/>
                </a:solidFill>
                <a:latin typeface="Arial"/>
              </a:rPr>
              <a:t>Founded by Software Engineer, …</a:t>
            </a:r>
            <a:endParaRPr b="0" lang="en-US" sz="2800" spc="-1" strike="noStrike">
              <a:solidFill>
                <a:srgbClr val="002a5c"/>
              </a:solidFill>
              <a:latin typeface="Arial"/>
              <a:ea typeface="Source Han Sans CN"/>
            </a:endParaRPr>
          </a:p>
          <a:p>
            <a:pPr lvl="1" marL="864000" indent="-324000">
              <a:lnSpc>
                <a:spcPct val="90000"/>
              </a:lnSpc>
              <a:spcBef>
                <a:spcPts val="134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2a5c"/>
                </a:solidFill>
                <a:latin typeface="Arial"/>
              </a:rPr>
              <a:t>Richard Matthew Stallman (RMS)</a:t>
            </a:r>
            <a:endParaRPr b="0" lang="en-US" sz="2800" spc="-1" strike="noStrike">
              <a:solidFill>
                <a:srgbClr val="002a5c"/>
              </a:solidFill>
              <a:latin typeface="Arial"/>
              <a:ea typeface="Source Han Sans CN"/>
            </a:endParaRPr>
          </a:p>
          <a:p>
            <a:pPr marL="171360" indent="-171360">
              <a:lnSpc>
                <a:spcPct val="90000"/>
              </a:lnSpc>
              <a:spcBef>
                <a:spcPts val="1349"/>
              </a:spcBef>
              <a:buClr>
                <a:srgbClr val="002a5c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a5c"/>
                </a:solidFill>
                <a:latin typeface="Arial"/>
              </a:rPr>
              <a:t>Four Principles1:</a:t>
            </a:r>
            <a:endParaRPr b="0" lang="en-US" sz="2800" spc="-1" strike="noStrike">
              <a:solidFill>
                <a:srgbClr val="002a5c"/>
              </a:solidFill>
              <a:latin typeface="Arial"/>
              <a:ea typeface="Source Han Sans CN"/>
            </a:endParaRPr>
          </a:p>
          <a:p>
            <a:pPr lvl="1" marL="864000" indent="-324000">
              <a:lnSpc>
                <a:spcPct val="90000"/>
              </a:lnSpc>
              <a:spcBef>
                <a:spcPts val="134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2a5c"/>
                </a:solidFill>
                <a:latin typeface="Arial"/>
              </a:rPr>
              <a:t>The freedom to run the program</a:t>
            </a:r>
            <a:endParaRPr b="0" lang="en-US" sz="2800" spc="-1" strike="noStrike">
              <a:solidFill>
                <a:srgbClr val="002a5c"/>
              </a:solidFill>
              <a:latin typeface="Arial"/>
              <a:ea typeface="Source Han Sans CN"/>
            </a:endParaRPr>
          </a:p>
          <a:p>
            <a:pPr lvl="1" marL="864000" indent="-324000">
              <a:lnSpc>
                <a:spcPct val="90000"/>
              </a:lnSpc>
              <a:spcBef>
                <a:spcPts val="134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2a5c"/>
                </a:solidFill>
                <a:latin typeface="Arial"/>
              </a:rPr>
              <a:t>The freedom to study and change program</a:t>
            </a:r>
            <a:endParaRPr b="0" lang="en-US" sz="2800" spc="-1" strike="noStrike">
              <a:solidFill>
                <a:srgbClr val="002a5c"/>
              </a:solidFill>
              <a:latin typeface="Arial"/>
              <a:ea typeface="Source Han Sans CN"/>
            </a:endParaRPr>
          </a:p>
          <a:p>
            <a:pPr lvl="1" marL="864000" indent="-324000">
              <a:lnSpc>
                <a:spcPct val="90000"/>
              </a:lnSpc>
              <a:spcBef>
                <a:spcPts val="134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2a5c"/>
                </a:solidFill>
                <a:latin typeface="Arial"/>
              </a:rPr>
              <a:t>The freedom to redistribute program</a:t>
            </a:r>
            <a:endParaRPr b="0" lang="en-US" sz="2800" spc="-1" strike="noStrike">
              <a:solidFill>
                <a:srgbClr val="002a5c"/>
              </a:solidFill>
              <a:latin typeface="Arial"/>
              <a:ea typeface="Source Han Sans CN"/>
            </a:endParaRPr>
          </a:p>
          <a:p>
            <a:pPr lvl="1" marL="864000" indent="-324000">
              <a:lnSpc>
                <a:spcPct val="90000"/>
              </a:lnSpc>
              <a:spcBef>
                <a:spcPts val="134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2a5c"/>
                </a:solidFill>
                <a:latin typeface="Arial"/>
              </a:rPr>
              <a:t>The freedom to distribute modified program</a:t>
            </a:r>
            <a:endParaRPr b="0" lang="en-US" sz="2800" spc="-1" strike="noStrike">
              <a:solidFill>
                <a:srgbClr val="002a5c"/>
              </a:solidFill>
              <a:latin typeface="Arial"/>
              <a:ea typeface="Source Han Sans CN"/>
            </a:endParaRPr>
          </a:p>
        </p:txBody>
      </p:sp>
      <p:pic>
        <p:nvPicPr>
          <p:cNvPr id="400" name="" descr=""/>
          <p:cNvPicPr/>
          <p:nvPr/>
        </p:nvPicPr>
        <p:blipFill>
          <a:blip r:embed="rId1"/>
          <a:srcRect l="10888" t="0" r="20116" b="0"/>
          <a:stretch/>
        </p:blipFill>
        <p:spPr>
          <a:xfrm>
            <a:off x="7125840" y="1275840"/>
            <a:ext cx="2017800" cy="2925360"/>
          </a:xfrm>
          <a:prstGeom prst="rect">
            <a:avLst/>
          </a:prstGeom>
          <a:ln w="0">
            <a:noFill/>
          </a:ln>
        </p:spPr>
      </p:pic>
      <p:sp>
        <p:nvSpPr>
          <p:cNvPr id="401" name=""/>
          <p:cNvSpPr/>
          <p:nvPr/>
        </p:nvSpPr>
        <p:spPr>
          <a:xfrm>
            <a:off x="2018880" y="6316200"/>
            <a:ext cx="6422400" cy="54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[1] Richard Stallman. </a:t>
            </a:r>
            <a:r>
              <a:rPr b="0" i="1" lang="en-GB" sz="1600" spc="-1" strike="noStrike">
                <a:solidFill>
                  <a:srgbClr val="000000"/>
                </a:solidFill>
                <a:latin typeface="Arial"/>
              </a:rPr>
              <a:t>Free software free society: Selected essays of Richard M. Stallman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. Vol. 3. Free Software Foundation, 2015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71B094C-7AC6-4CA8-9ED1-18A07557CD82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500" spc="-1" strike="noStrike" cap="all">
                <a:solidFill>
                  <a:srgbClr val="002a5c"/>
                </a:solidFill>
                <a:latin typeface="Arial"/>
              </a:rPr>
              <a:t>Hardware Challenge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171360" indent="-171360">
              <a:lnSpc>
                <a:spcPct val="90000"/>
              </a:lnSpc>
              <a:spcBef>
                <a:spcPts val="1349"/>
              </a:spcBef>
              <a:buClr>
                <a:srgbClr val="002a5c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a5c"/>
                </a:solidFill>
                <a:latin typeface="Arial"/>
              </a:rPr>
              <a:t>FOSS has been a great success</a:t>
            </a:r>
            <a:endParaRPr b="0" lang="en-US" sz="2800" spc="-1" strike="noStrike">
              <a:solidFill>
                <a:srgbClr val="002a5c"/>
              </a:solidFill>
              <a:latin typeface="Arial"/>
              <a:ea typeface="Source Han Sans CN"/>
            </a:endParaRPr>
          </a:p>
          <a:p>
            <a:pPr marL="171360" indent="-171360">
              <a:lnSpc>
                <a:spcPct val="90000"/>
              </a:lnSpc>
              <a:spcBef>
                <a:spcPts val="1349"/>
              </a:spcBef>
              <a:buClr>
                <a:srgbClr val="002a5c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a5c"/>
                </a:solidFill>
                <a:latin typeface="Arial"/>
              </a:rPr>
              <a:t>Hardware has always been a challenge</a:t>
            </a:r>
            <a:endParaRPr b="0" lang="en-US" sz="2800" spc="-1" strike="noStrike">
              <a:solidFill>
                <a:srgbClr val="002a5c"/>
              </a:solidFill>
              <a:latin typeface="Arial"/>
              <a:ea typeface="Source Han Sans CN"/>
            </a:endParaRPr>
          </a:p>
        </p:txBody>
      </p:sp>
      <p:pic>
        <p:nvPicPr>
          <p:cNvPr id="404" name="" descr=""/>
          <p:cNvPicPr/>
          <p:nvPr/>
        </p:nvPicPr>
        <p:blipFill>
          <a:blip r:embed="rId1"/>
          <a:stretch/>
        </p:blipFill>
        <p:spPr>
          <a:xfrm>
            <a:off x="1604520" y="3381120"/>
            <a:ext cx="2880000" cy="2880000"/>
          </a:xfrm>
          <a:prstGeom prst="rect">
            <a:avLst/>
          </a:prstGeom>
          <a:ln w="0">
            <a:noFill/>
          </a:ln>
        </p:spPr>
      </p:pic>
      <p:pic>
        <p:nvPicPr>
          <p:cNvPr id="405" name="" descr=""/>
          <p:cNvPicPr/>
          <p:nvPr/>
        </p:nvPicPr>
        <p:blipFill>
          <a:blip r:embed="rId2"/>
          <a:stretch/>
        </p:blipFill>
        <p:spPr>
          <a:xfrm>
            <a:off x="5331600" y="3356280"/>
            <a:ext cx="2880000" cy="28800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DF738DE-3AAB-4E1C-8CFF-4D3D0FF9FBDA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171360" indent="-171360">
              <a:lnSpc>
                <a:spcPct val="90000"/>
              </a:lnSpc>
              <a:spcBef>
                <a:spcPts val="1349"/>
              </a:spcBef>
              <a:buClr>
                <a:srgbClr val="002a5c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a5c"/>
                </a:solidFill>
                <a:latin typeface="Arial"/>
              </a:rPr>
              <a:t>Surge of interest into “ Open Source Hardware (</a:t>
            </a:r>
            <a:r>
              <a:rPr b="0" i="1" lang="en-US" sz="2800" spc="-1" strike="noStrike" u="sng">
                <a:solidFill>
                  <a:srgbClr val="002a5c"/>
                </a:solidFill>
                <a:uFillTx/>
                <a:latin typeface="Arial"/>
              </a:rPr>
              <a:t>OSH)</a:t>
            </a:r>
            <a:r>
              <a:rPr b="0" lang="en-US" sz="2800" spc="-1" strike="noStrike">
                <a:solidFill>
                  <a:srgbClr val="002a5c"/>
                </a:solidFill>
                <a:latin typeface="Arial"/>
              </a:rPr>
              <a:t>”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90000"/>
              </a:lnSpc>
              <a:spcBef>
                <a:spcPts val="1349"/>
              </a:spcBef>
              <a:buClr>
                <a:srgbClr val="002a5c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a5c"/>
                </a:solidFill>
                <a:latin typeface="Arial"/>
              </a:rPr>
              <a:t>Community built hardware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90000"/>
              </a:lnSpc>
              <a:spcBef>
                <a:spcPts val="1349"/>
              </a:spcBef>
              <a:buClr>
                <a:srgbClr val="002a5c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a5c"/>
                </a:solidFill>
                <a:latin typeface="Arial"/>
              </a:rPr>
              <a:t>Commercially available hardware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90000"/>
              </a:lnSpc>
              <a:spcBef>
                <a:spcPts val="1349"/>
              </a:spcBef>
              <a:buClr>
                <a:srgbClr val="002a5c"/>
              </a:buClr>
              <a:buFont typeface="Arial"/>
              <a:buChar char="•"/>
            </a:pPr>
            <a:r>
              <a:rPr b="0" lang="en-US" sz="2800" spc="-1" strike="noStrike" u="sng">
                <a:solidFill>
                  <a:srgbClr val="002a5c"/>
                </a:solidFill>
                <a:uFillTx/>
                <a:latin typeface="Arial"/>
              </a:rPr>
              <a:t>Open Source Hardware Association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90000"/>
              </a:lnSpc>
              <a:spcBef>
                <a:spcPts val="1349"/>
              </a:spcBef>
              <a:buClr>
                <a:srgbClr val="002a5c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a5c"/>
                </a:solidFill>
                <a:latin typeface="Arial"/>
              </a:rPr>
              <a:t>Surge in Research Literature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2a5c"/>
                </a:solidFill>
                <a:latin typeface="Arial"/>
              </a:rPr>
              <a:t>Two Journals since </a:t>
            </a:r>
            <a:r>
              <a:rPr b="0" lang="en-US" sz="2800" spc="-1" strike="noStrike" u="sng">
                <a:solidFill>
                  <a:srgbClr val="002a5c"/>
                </a:solidFill>
                <a:uFillTx/>
                <a:latin typeface="Arial"/>
              </a:rPr>
              <a:t>2017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 u="sng">
                <a:solidFill>
                  <a:srgbClr val="002a5c"/>
                </a:solidFill>
                <a:uFillTx/>
                <a:latin typeface="Arial"/>
              </a:rPr>
              <a:t>Journal of Open Hardware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 u="sng">
                <a:solidFill>
                  <a:srgbClr val="002a5c"/>
                </a:solidFill>
                <a:uFillTx/>
                <a:latin typeface="Arial"/>
              </a:rPr>
              <a:t>HardwareX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500" spc="-1" strike="noStrike" cap="all">
                <a:solidFill>
                  <a:srgbClr val="002a5c"/>
                </a:solidFill>
                <a:latin typeface="Arial"/>
              </a:rPr>
              <a:t>Hardware Solution?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DC7D384-5EAE-4AD8-9014-0D12CCA448BB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171360" indent="-171360">
              <a:lnSpc>
                <a:spcPct val="90000"/>
              </a:lnSpc>
              <a:spcBef>
                <a:spcPts val="1349"/>
              </a:spcBef>
              <a:buClr>
                <a:srgbClr val="002a5c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2a5c"/>
                </a:solidFill>
                <a:latin typeface="Arial"/>
              </a:rPr>
              <a:t>How “free” is [F]OSH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002a5c"/>
                </a:solidFill>
                <a:latin typeface="Arial"/>
              </a:rPr>
              <a:t>What are the types of licenses that the OSH are using?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90000"/>
              </a:lnSpc>
              <a:spcBef>
                <a:spcPts val="1417"/>
              </a:spcBef>
              <a:buClr>
                <a:srgbClr val="002a5c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2a5c"/>
                </a:solidFill>
                <a:latin typeface="Arial"/>
              </a:rPr>
              <a:t>How does it compare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002a5c"/>
                </a:solidFill>
                <a:latin typeface="Arial"/>
              </a:rPr>
              <a:t>What is the state-of-the art FOSH? What are its technical specifications compared to nonFOSH?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90000"/>
              </a:lnSpc>
              <a:spcBef>
                <a:spcPts val="1417"/>
              </a:spcBef>
              <a:buClr>
                <a:srgbClr val="002a5c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2a5c"/>
                </a:solidFill>
                <a:latin typeface="Arial"/>
              </a:rPr>
              <a:t>What are the main challenges with the development, adoption, and sustainability of FOSH?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90000"/>
              </a:lnSpc>
              <a:spcBef>
                <a:spcPts val="1417"/>
              </a:spcBef>
              <a:buClr>
                <a:srgbClr val="002a5c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2a5c"/>
                </a:solidFill>
                <a:latin typeface="Arial"/>
              </a:rPr>
              <a:t>What does (or should) its future look like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500" spc="-1" strike="noStrike" cap="all">
                <a:solidFill>
                  <a:srgbClr val="002a5c"/>
                </a:solidFill>
                <a:latin typeface="Arial"/>
              </a:rPr>
              <a:t>Our Research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3B2629D-2FF4-462B-B680-A1045B6338C5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002a5c"/>
                </a:solidFill>
                <a:latin typeface="Arial"/>
              </a:rPr>
              <a:t>Systematic Literature Review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2a5c"/>
                </a:solidFill>
                <a:latin typeface="Arial"/>
              </a:rPr>
              <a:t>Comb through of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 u="sng">
                <a:solidFill>
                  <a:srgbClr val="002a5c"/>
                </a:solidFill>
                <a:uFillTx/>
                <a:latin typeface="Arial"/>
              </a:rPr>
              <a:t>Journal of Open Hardware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 u="sng">
                <a:solidFill>
                  <a:srgbClr val="002a5c"/>
                </a:solidFill>
                <a:uFillTx/>
                <a:latin typeface="Arial"/>
              </a:rPr>
              <a:t>HardwareX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0">
              <a:spcBef>
                <a:spcPts val="1134"/>
              </a:spcBef>
              <a:buNone/>
            </a:pPr>
            <a:r>
              <a:rPr b="0" lang="en-US" sz="2800" spc="-1" strike="noStrike">
                <a:solidFill>
                  <a:srgbClr val="002a5c"/>
                </a:solidFill>
                <a:latin typeface="Arial"/>
              </a:rPr>
              <a:t>Since 2017 inception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2a5c"/>
                </a:solidFill>
                <a:latin typeface="Arial"/>
              </a:rPr>
              <a:t>Commercial and community applications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134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2a5c"/>
                </a:solidFill>
                <a:latin typeface="Arial"/>
                <a:ea typeface="Source Han Sans CN"/>
              </a:rPr>
              <a:t>Projects tracked by the </a:t>
            </a:r>
            <a:r>
              <a:rPr b="0" lang="en-US" sz="2800" spc="-1" strike="noStrike" u="sng">
                <a:solidFill>
                  <a:srgbClr val="002a5c"/>
                </a:solidFill>
                <a:uFillTx/>
                <a:latin typeface="Arial"/>
              </a:rPr>
              <a:t>Open Source Hardware Association</a:t>
            </a:r>
            <a:endParaRPr b="0" lang="en-GB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500" spc="-1" strike="noStrike" cap="all">
                <a:solidFill>
                  <a:srgbClr val="002a5c"/>
                </a:solidFill>
                <a:latin typeface="Arial"/>
              </a:rPr>
              <a:t>Study Methodology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6B84A8B-1BD2-4DA7-B43A-52D31DD27681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2a5c"/>
                </a:solidFill>
                <a:latin typeface="Arial"/>
              </a:rPr>
              <a:t>We found </a:t>
            </a:r>
            <a:r>
              <a:rPr b="0" i="1" lang="en-US" sz="2600" spc="-1" strike="noStrike">
                <a:solidFill>
                  <a:srgbClr val="002a5c"/>
                </a:solidFill>
                <a:latin typeface="Arial"/>
              </a:rPr>
              <a:t>N</a:t>
            </a:r>
            <a:r>
              <a:rPr b="0" lang="en-US" sz="2600" spc="-1" strike="noStrike">
                <a:solidFill>
                  <a:srgbClr val="002a5c"/>
                </a:solidFill>
                <a:latin typeface="Arial"/>
              </a:rPr>
              <a:t> hardware of </a:t>
            </a:r>
            <a:r>
              <a:rPr b="0" i="1" lang="en-US" sz="2600" spc="-1" strike="noStrike">
                <a:solidFill>
                  <a:srgbClr val="002a5c"/>
                </a:solidFill>
                <a:latin typeface="Arial"/>
              </a:rPr>
              <a:t>C </a:t>
            </a:r>
            <a:r>
              <a:rPr b="0" lang="en-US" sz="2600" spc="-1" strike="noStrike">
                <a:solidFill>
                  <a:srgbClr val="002a5c"/>
                </a:solidFill>
                <a:latin typeface="Arial"/>
              </a:rPr>
              <a:t>categories with these licenses </a:t>
            </a:r>
            <a:r>
              <a:rPr b="0" i="1" lang="en-US" sz="2600" spc="-1" strike="noStrike">
                <a:solidFill>
                  <a:srgbClr val="002a5c"/>
                </a:solidFill>
                <a:latin typeface="Arial"/>
              </a:rPr>
              <a:t>[</a:t>
            </a:r>
            <a:r>
              <a:rPr b="0" i="1" lang="en-US" sz="2600" spc="-1" strike="noStrike">
                <a:solidFill>
                  <a:srgbClr val="002a5c"/>
                </a:solidFill>
                <a:latin typeface="Arial"/>
              </a:rPr>
              <a:t>l</a:t>
            </a:r>
            <a:r>
              <a:rPr b="0" i="1" lang="en-US" sz="2600" spc="-1" strike="noStrike" baseline="-8000">
                <a:solidFill>
                  <a:srgbClr val="002a5c"/>
                </a:solidFill>
                <a:latin typeface="Arial"/>
              </a:rPr>
              <a:t>1</a:t>
            </a:r>
            <a:r>
              <a:rPr b="0" i="1" lang="en-US" sz="2600" spc="-1" strike="noStrike">
                <a:solidFill>
                  <a:srgbClr val="002a5c"/>
                </a:solidFill>
                <a:latin typeface="Arial"/>
              </a:rPr>
              <a:t>, l</a:t>
            </a:r>
            <a:r>
              <a:rPr b="0" i="1" lang="en-US" sz="2600" spc="-1" strike="noStrike" baseline="-8000">
                <a:solidFill>
                  <a:srgbClr val="002a5c"/>
                </a:solidFill>
                <a:latin typeface="Arial"/>
              </a:rPr>
              <a:t>2</a:t>
            </a:r>
            <a:r>
              <a:rPr b="0" i="1" lang="en-US" sz="2600" spc="-1" strike="noStrike">
                <a:solidFill>
                  <a:srgbClr val="002a5c"/>
                </a:solidFill>
                <a:latin typeface="Arial"/>
              </a:rPr>
              <a:t>, …,l</a:t>
            </a:r>
            <a:r>
              <a:rPr b="0" i="1" lang="en-US" sz="2600" spc="-1" strike="noStrike" baseline="-8000">
                <a:solidFill>
                  <a:srgbClr val="002a5c"/>
                </a:solidFill>
                <a:latin typeface="Arial"/>
              </a:rPr>
              <a:t>N</a:t>
            </a:r>
            <a:r>
              <a:rPr b="0" i="1" lang="en-US" sz="2600" spc="-1" strike="noStrike">
                <a:solidFill>
                  <a:srgbClr val="002a5c"/>
                </a:solidFill>
                <a:latin typeface="Arial"/>
              </a:rPr>
              <a:t>]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2a5c"/>
                </a:solidFill>
                <a:latin typeface="Arial"/>
              </a:rPr>
              <a:t>Comparison of the best FOSH in each category </a:t>
            </a:r>
            <a:r>
              <a:rPr b="0" i="1" lang="en-US" sz="2600" spc="-1" strike="noStrike">
                <a:solidFill>
                  <a:srgbClr val="002a5c"/>
                </a:solidFill>
                <a:latin typeface="Arial"/>
              </a:rPr>
              <a:t>C</a:t>
            </a:r>
            <a:r>
              <a:rPr b="0" lang="en-US" sz="2600" spc="-1" strike="noStrike">
                <a:solidFill>
                  <a:srgbClr val="002a5c"/>
                </a:solidFill>
                <a:latin typeface="Arial"/>
              </a:rPr>
              <a:t> </a:t>
            </a:r>
            <a:r>
              <a:rPr b="0" lang="en-US" sz="2600" spc="-1" strike="noStrike">
                <a:solidFill>
                  <a:srgbClr val="002a5c"/>
                </a:solidFill>
                <a:latin typeface="Arial"/>
              </a:rPr>
              <a:t> with the nonFOSH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2a5c"/>
                </a:solidFill>
                <a:latin typeface="Arial"/>
              </a:rPr>
              <a:t>Main assumption about FOSH: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-1" strike="noStrike">
                <a:solidFill>
                  <a:srgbClr val="002a5c"/>
                </a:solidFill>
                <a:latin typeface="Arial"/>
              </a:rPr>
              <a:t>Specialised &amp; scientific hardware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2a5c"/>
                </a:solidFill>
                <a:latin typeface="Arial"/>
              </a:rPr>
              <a:t>Explains the challenges of FOSH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2a5c"/>
                </a:solidFill>
                <a:latin typeface="Arial"/>
              </a:rPr>
              <a:t>Future: missing pieces in the FOSH landscape</a:t>
            </a:r>
            <a:endParaRPr b="0" lang="en-GB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3500" spc="-1" strike="noStrike" cap="all">
                <a:solidFill>
                  <a:srgbClr val="002a5c"/>
                </a:solidFill>
                <a:latin typeface="Arial"/>
              </a:rPr>
              <a:t>Anticipated Results</a:t>
            </a:r>
            <a:endParaRPr b="0" lang="en-GB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98D9CA4-2108-4B95-8FB1-B4285E07E721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314640" y="1171080"/>
            <a:ext cx="3601080" cy="24012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br>
              <a:rPr sz="4000"/>
            </a:br>
            <a:r>
              <a:rPr b="1" lang="en-US" sz="4000" spc="-1" strike="noStrike" cap="all">
                <a:solidFill>
                  <a:srgbClr val="002a5c"/>
                </a:solidFill>
                <a:latin typeface="Arial"/>
              </a:rPr>
              <a:t>Thank YOU</a:t>
            </a:r>
            <a:br>
              <a:rPr sz="4000"/>
            </a:br>
            <a:br>
              <a:rPr sz="4000"/>
            </a:br>
            <a:r>
              <a:rPr b="1" lang="en-US" sz="4000" spc="-1" strike="noStrike" cap="all">
                <a:solidFill>
                  <a:srgbClr val="002a5c"/>
                </a:solidFill>
                <a:latin typeface="Arial"/>
              </a:rPr>
              <a:t>Questions &amp; Answers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sldNum" idx="28"/>
          </p:nvPr>
        </p:nvSpPr>
        <p:spPr>
          <a:xfrm>
            <a:off x="8670600" y="6388200"/>
            <a:ext cx="327240" cy="282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800" spc="-1" strike="noStrike">
                <a:solidFill>
                  <a:srgbClr val="595959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fld id="{38014742-752B-4377-9A46-8D707947CB48}" type="slidenum">
              <a:rPr b="0" lang="en-US" sz="800" spc="-1" strike="noStrike">
                <a:solidFill>
                  <a:srgbClr val="595959"/>
                </a:solidFill>
                <a:latin typeface="Arial"/>
              </a:rPr>
              <a:t>&lt;number&gt;</a:t>
            </a:fld>
            <a:endParaRPr b="0" lang="en-GB" sz="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UofT PPT Template 2021">
  <a:themeElements>
    <a:clrScheme name="Boundless2015">
      <a:dk1>
        <a:srgbClr val="000000"/>
      </a:dk1>
      <a:lt1>
        <a:srgbClr val="ffffff"/>
      </a:lt1>
      <a:dk2>
        <a:srgbClr val="002a5c"/>
      </a:dk2>
      <a:lt2>
        <a:srgbClr val="e7e6e6"/>
      </a:lt2>
      <a:accent1>
        <a:srgbClr val="008ba9"/>
      </a:accent1>
      <a:accent2>
        <a:srgbClr val="a5a5a5"/>
      </a:accent2>
      <a:accent3>
        <a:srgbClr val="7ba4d9"/>
      </a:accent3>
      <a:accent4>
        <a:srgbClr val="dae5cd"/>
      </a:accent4>
      <a:accent5>
        <a:srgbClr val="ffe498"/>
      </a:accent5>
      <a:accent6>
        <a:srgbClr val="2aa6c8"/>
      </a:accent6>
      <a:hlink>
        <a:srgbClr val="008ba9"/>
      </a:hlink>
      <a:folHlink>
        <a:srgbClr val="7ba4d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2a5c"/>
      </a:dk2>
      <a:lt2>
        <a:srgbClr val="e7e6e6"/>
      </a:lt2>
      <a:accent1>
        <a:srgbClr val="008ba9"/>
      </a:accent1>
      <a:accent2>
        <a:srgbClr val="a5a5a5"/>
      </a:accent2>
      <a:accent3>
        <a:srgbClr val="7ba4d9"/>
      </a:accent3>
      <a:accent4>
        <a:srgbClr val="dae5cd"/>
      </a:accent4>
      <a:accent5>
        <a:srgbClr val="ffe498"/>
      </a:accent5>
      <a:accent6>
        <a:srgbClr val="2aa6c8"/>
      </a:accent6>
      <a:hlink>
        <a:srgbClr val="008ba9"/>
      </a:hlink>
      <a:folHlink>
        <a:srgbClr val="7ba4d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UofT PPT Template 2021">
  <a:themeElements>
    <a:clrScheme name="Boundless2015">
      <a:dk1>
        <a:srgbClr val="000000"/>
      </a:dk1>
      <a:lt1>
        <a:srgbClr val="ffffff"/>
      </a:lt1>
      <a:dk2>
        <a:srgbClr val="002a5c"/>
      </a:dk2>
      <a:lt2>
        <a:srgbClr val="e7e6e6"/>
      </a:lt2>
      <a:accent1>
        <a:srgbClr val="008ba9"/>
      </a:accent1>
      <a:accent2>
        <a:srgbClr val="a5a5a5"/>
      </a:accent2>
      <a:accent3>
        <a:srgbClr val="7ba4d9"/>
      </a:accent3>
      <a:accent4>
        <a:srgbClr val="dae5cd"/>
      </a:accent4>
      <a:accent5>
        <a:srgbClr val="ffe498"/>
      </a:accent5>
      <a:accent6>
        <a:srgbClr val="2aa6c8"/>
      </a:accent6>
      <a:hlink>
        <a:srgbClr val="008ba9"/>
      </a:hlink>
      <a:folHlink>
        <a:srgbClr val="7ba4d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UofT PPT Template 2021">
  <a:themeElements>
    <a:clrScheme name="Boundless2015">
      <a:dk1>
        <a:srgbClr val="000000"/>
      </a:dk1>
      <a:lt1>
        <a:srgbClr val="ffffff"/>
      </a:lt1>
      <a:dk2>
        <a:srgbClr val="002a5c"/>
      </a:dk2>
      <a:lt2>
        <a:srgbClr val="e7e6e6"/>
      </a:lt2>
      <a:accent1>
        <a:srgbClr val="008ba9"/>
      </a:accent1>
      <a:accent2>
        <a:srgbClr val="a5a5a5"/>
      </a:accent2>
      <a:accent3>
        <a:srgbClr val="7ba4d9"/>
      </a:accent3>
      <a:accent4>
        <a:srgbClr val="dae5cd"/>
      </a:accent4>
      <a:accent5>
        <a:srgbClr val="ffe498"/>
      </a:accent5>
      <a:accent6>
        <a:srgbClr val="2aa6c8"/>
      </a:accent6>
      <a:hlink>
        <a:srgbClr val="008ba9"/>
      </a:hlink>
      <a:folHlink>
        <a:srgbClr val="7ba4d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UofT PPT Template 2021">
  <a:themeElements>
    <a:clrScheme name="Boundless2015">
      <a:dk1>
        <a:srgbClr val="000000"/>
      </a:dk1>
      <a:lt1>
        <a:srgbClr val="ffffff"/>
      </a:lt1>
      <a:dk2>
        <a:srgbClr val="002a5c"/>
      </a:dk2>
      <a:lt2>
        <a:srgbClr val="e7e6e6"/>
      </a:lt2>
      <a:accent1>
        <a:srgbClr val="008ba9"/>
      </a:accent1>
      <a:accent2>
        <a:srgbClr val="a5a5a5"/>
      </a:accent2>
      <a:accent3>
        <a:srgbClr val="7ba4d9"/>
      </a:accent3>
      <a:accent4>
        <a:srgbClr val="dae5cd"/>
      </a:accent4>
      <a:accent5>
        <a:srgbClr val="ffe498"/>
      </a:accent5>
      <a:accent6>
        <a:srgbClr val="2aa6c8"/>
      </a:accent6>
      <a:hlink>
        <a:srgbClr val="008ba9"/>
      </a:hlink>
      <a:folHlink>
        <a:srgbClr val="7ba4d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UofT PPT Template 2021">
  <a:themeElements>
    <a:clrScheme name="Boundless2015">
      <a:dk1>
        <a:srgbClr val="000000"/>
      </a:dk1>
      <a:lt1>
        <a:srgbClr val="ffffff"/>
      </a:lt1>
      <a:dk2>
        <a:srgbClr val="002a5c"/>
      </a:dk2>
      <a:lt2>
        <a:srgbClr val="e7e6e6"/>
      </a:lt2>
      <a:accent1>
        <a:srgbClr val="008ba9"/>
      </a:accent1>
      <a:accent2>
        <a:srgbClr val="a5a5a5"/>
      </a:accent2>
      <a:accent3>
        <a:srgbClr val="7ba4d9"/>
      </a:accent3>
      <a:accent4>
        <a:srgbClr val="dae5cd"/>
      </a:accent4>
      <a:accent5>
        <a:srgbClr val="ffe498"/>
      </a:accent5>
      <a:accent6>
        <a:srgbClr val="2aa6c8"/>
      </a:accent6>
      <a:hlink>
        <a:srgbClr val="008ba9"/>
      </a:hlink>
      <a:folHlink>
        <a:srgbClr val="7ba4d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UofT PPT Template 2021">
  <a:themeElements>
    <a:clrScheme name="Boundless2015">
      <a:dk1>
        <a:srgbClr val="000000"/>
      </a:dk1>
      <a:lt1>
        <a:srgbClr val="ffffff"/>
      </a:lt1>
      <a:dk2>
        <a:srgbClr val="002a5c"/>
      </a:dk2>
      <a:lt2>
        <a:srgbClr val="e7e6e6"/>
      </a:lt2>
      <a:accent1>
        <a:srgbClr val="008ba9"/>
      </a:accent1>
      <a:accent2>
        <a:srgbClr val="a5a5a5"/>
      </a:accent2>
      <a:accent3>
        <a:srgbClr val="7ba4d9"/>
      </a:accent3>
      <a:accent4>
        <a:srgbClr val="dae5cd"/>
      </a:accent4>
      <a:accent5>
        <a:srgbClr val="ffe498"/>
      </a:accent5>
      <a:accent6>
        <a:srgbClr val="2aa6c8"/>
      </a:accent6>
      <a:hlink>
        <a:srgbClr val="008ba9"/>
      </a:hlink>
      <a:folHlink>
        <a:srgbClr val="7ba4d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UofT PPT Template 2021">
  <a:themeElements>
    <a:clrScheme name="Boundless2015">
      <a:dk1>
        <a:srgbClr val="000000"/>
      </a:dk1>
      <a:lt1>
        <a:srgbClr val="ffffff"/>
      </a:lt1>
      <a:dk2>
        <a:srgbClr val="002a5c"/>
      </a:dk2>
      <a:lt2>
        <a:srgbClr val="e7e6e6"/>
      </a:lt2>
      <a:accent1>
        <a:srgbClr val="008ba9"/>
      </a:accent1>
      <a:accent2>
        <a:srgbClr val="a5a5a5"/>
      </a:accent2>
      <a:accent3>
        <a:srgbClr val="7ba4d9"/>
      </a:accent3>
      <a:accent4>
        <a:srgbClr val="dae5cd"/>
      </a:accent4>
      <a:accent5>
        <a:srgbClr val="ffe498"/>
      </a:accent5>
      <a:accent6>
        <a:srgbClr val="2aa6c8"/>
      </a:accent6>
      <a:hlink>
        <a:srgbClr val="008ba9"/>
      </a:hlink>
      <a:folHlink>
        <a:srgbClr val="7ba4d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UofT PPT Template 2021">
  <a:themeElements>
    <a:clrScheme name="Boundless2015">
      <a:dk1>
        <a:srgbClr val="000000"/>
      </a:dk1>
      <a:lt1>
        <a:srgbClr val="ffffff"/>
      </a:lt1>
      <a:dk2>
        <a:srgbClr val="002a5c"/>
      </a:dk2>
      <a:lt2>
        <a:srgbClr val="e7e6e6"/>
      </a:lt2>
      <a:accent1>
        <a:srgbClr val="008ba9"/>
      </a:accent1>
      <a:accent2>
        <a:srgbClr val="a5a5a5"/>
      </a:accent2>
      <a:accent3>
        <a:srgbClr val="7ba4d9"/>
      </a:accent3>
      <a:accent4>
        <a:srgbClr val="dae5cd"/>
      </a:accent4>
      <a:accent5>
        <a:srgbClr val="ffe498"/>
      </a:accent5>
      <a:accent6>
        <a:srgbClr val="2aa6c8"/>
      </a:accent6>
      <a:hlink>
        <a:srgbClr val="008ba9"/>
      </a:hlink>
      <a:folHlink>
        <a:srgbClr val="7ba4d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2a5c"/>
      </a:dk2>
      <a:lt2>
        <a:srgbClr val="e7e6e6"/>
      </a:lt2>
      <a:accent1>
        <a:srgbClr val="008ba9"/>
      </a:accent1>
      <a:accent2>
        <a:srgbClr val="a5a5a5"/>
      </a:accent2>
      <a:accent3>
        <a:srgbClr val="7ba4d9"/>
      </a:accent3>
      <a:accent4>
        <a:srgbClr val="dae5cd"/>
      </a:accent4>
      <a:accent5>
        <a:srgbClr val="ffe498"/>
      </a:accent5>
      <a:accent6>
        <a:srgbClr val="2aa6c8"/>
      </a:accent6>
      <a:hlink>
        <a:srgbClr val="008ba9"/>
      </a:hlink>
      <a:folHlink>
        <a:srgbClr val="7ba4d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468</TotalTime>
  <Application>LibreOffice/7.5.0.3$Linux_X86_64 LibreOffice_project/50$Build-3</Application>
  <AppVersion>15.0000</AppVersion>
  <Words>982</Words>
  <Paragraphs>138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2015-11-11T21:54:31Z</dcterms:created>
  <dc:creator>Dave Krawczyk</dc:creator>
  <dc:description/>
  <dc:language>en-CA</dc:language>
  <cp:lastModifiedBy/>
  <dcterms:modified xsi:type="dcterms:W3CDTF">2023-03-27T07:31:23Z</dcterms:modified>
  <cp:revision>25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On-screen Show (4:3)</vt:lpwstr>
  </property>
  <property fmtid="{D5CDD505-2E9C-101B-9397-08002B2CF9AE}" pid="4" name="Slides">
    <vt:i4>27</vt:i4>
  </property>
</Properties>
</file>